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59" r:id="rId4"/>
  </p:sldIdLst>
  <p:sldSz cx="23810913" cy="16057563"/>
  <p:notesSz cx="6858000" cy="9144000"/>
  <p:defaultTextStyle>
    <a:defPPr>
      <a:defRPr lang="en-US"/>
    </a:defPPr>
    <a:lvl1pPr marL="0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1pPr>
    <a:lvl2pPr marL="86287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2pPr>
    <a:lvl3pPr marL="1725747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3pPr>
    <a:lvl4pPr marL="258862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4pPr>
    <a:lvl5pPr marL="345149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5pPr>
    <a:lvl6pPr marL="431436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6pPr>
    <a:lvl7pPr marL="517724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7pPr>
    <a:lvl8pPr marL="6040115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8pPr>
    <a:lvl9pPr marL="690298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สไตล์สีปานกลาง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0" d="100"/>
          <a:sy n="70" d="100"/>
        </p:scale>
        <p:origin x="27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5819" y="2627940"/>
            <a:ext cx="20239276" cy="5590411"/>
          </a:xfrm>
        </p:spPr>
        <p:txBody>
          <a:bodyPr anchor="b"/>
          <a:lstStyle>
            <a:lvl1pPr algn="ctr"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6364" y="8433939"/>
            <a:ext cx="17858185" cy="3876860"/>
          </a:xfrm>
        </p:spPr>
        <p:txBody>
          <a:bodyPr/>
          <a:lstStyle>
            <a:lvl1pPr marL="0" indent="0" algn="ctr">
              <a:buNone/>
              <a:defRPr sz="5619"/>
            </a:lvl1pPr>
            <a:lvl2pPr marL="1070488" indent="0" algn="ctr">
              <a:buNone/>
              <a:defRPr sz="4683"/>
            </a:lvl2pPr>
            <a:lvl3pPr marL="2140976" indent="0" algn="ctr">
              <a:buNone/>
              <a:defRPr sz="4215"/>
            </a:lvl3pPr>
            <a:lvl4pPr marL="3211464" indent="0" algn="ctr">
              <a:buNone/>
              <a:defRPr sz="3746"/>
            </a:lvl4pPr>
            <a:lvl5pPr marL="4281952" indent="0" algn="ctr">
              <a:buNone/>
              <a:defRPr sz="3746"/>
            </a:lvl5pPr>
            <a:lvl6pPr marL="5352440" indent="0" algn="ctr">
              <a:buNone/>
              <a:defRPr sz="3746"/>
            </a:lvl6pPr>
            <a:lvl7pPr marL="6422928" indent="0" algn="ctr">
              <a:buNone/>
              <a:defRPr sz="3746"/>
            </a:lvl7pPr>
            <a:lvl8pPr marL="7493417" indent="0" algn="ctr">
              <a:buNone/>
              <a:defRPr sz="3746"/>
            </a:lvl8pPr>
            <a:lvl9pPr marL="8563905" indent="0" algn="ctr">
              <a:buNone/>
              <a:defRPr sz="3746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39686" y="854917"/>
            <a:ext cx="5134228" cy="13608042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7002" y="854917"/>
            <a:ext cx="15105048" cy="13608042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3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4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600" y="4003244"/>
            <a:ext cx="20536912" cy="6679499"/>
          </a:xfrm>
        </p:spPr>
        <p:txBody>
          <a:bodyPr anchor="b"/>
          <a:lstStyle>
            <a:lvl1pPr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600" y="10745934"/>
            <a:ext cx="20536912" cy="3512591"/>
          </a:xfrm>
        </p:spPr>
        <p:txBody>
          <a:bodyPr/>
          <a:lstStyle>
            <a:lvl1pPr marL="0" indent="0">
              <a:buNone/>
              <a:defRPr sz="5619">
                <a:solidFill>
                  <a:schemeClr val="tx1"/>
                </a:solidFill>
              </a:defRPr>
            </a:lvl1pPr>
            <a:lvl2pPr marL="1070488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140976" indent="0">
              <a:buNone/>
              <a:defRPr sz="4215">
                <a:solidFill>
                  <a:schemeClr val="tx1">
                    <a:tint val="75000"/>
                  </a:schemeClr>
                </a:solidFill>
              </a:defRPr>
            </a:lvl3pPr>
            <a:lvl4pPr marL="3211464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4pPr>
            <a:lvl5pPr marL="4281952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5pPr>
            <a:lvl6pPr marL="5352440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6pPr>
            <a:lvl7pPr marL="6422928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7pPr>
            <a:lvl8pPr marL="7493417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8pPr>
            <a:lvl9pPr marL="8563905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7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7000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54275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9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854920"/>
            <a:ext cx="20536912" cy="3103720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0104" y="3936334"/>
            <a:ext cx="10073131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104" y="5865471"/>
            <a:ext cx="10073131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54276" y="3936334"/>
            <a:ext cx="10122739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54276" y="5865471"/>
            <a:ext cx="10122739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1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739" y="2311995"/>
            <a:ext cx="12054275" cy="11411277"/>
          </a:xfrm>
        </p:spPr>
        <p:txBody>
          <a:bodyPr/>
          <a:lstStyle>
            <a:lvl1pPr>
              <a:defRPr sz="7492"/>
            </a:lvl1pPr>
            <a:lvl2pPr>
              <a:defRPr sz="6556"/>
            </a:lvl2pPr>
            <a:lvl3pPr>
              <a:defRPr sz="5619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5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22739" y="2311995"/>
            <a:ext cx="12054275" cy="11411277"/>
          </a:xfrm>
        </p:spPr>
        <p:txBody>
          <a:bodyPr anchor="t"/>
          <a:lstStyle>
            <a:lvl1pPr marL="0" indent="0">
              <a:buNone/>
              <a:defRPr sz="7492"/>
            </a:lvl1pPr>
            <a:lvl2pPr marL="1070488" indent="0">
              <a:buNone/>
              <a:defRPr sz="6556"/>
            </a:lvl2pPr>
            <a:lvl3pPr marL="2140976" indent="0">
              <a:buNone/>
              <a:defRPr sz="5619"/>
            </a:lvl3pPr>
            <a:lvl4pPr marL="3211464" indent="0">
              <a:buNone/>
              <a:defRPr sz="4683"/>
            </a:lvl4pPr>
            <a:lvl5pPr marL="4281952" indent="0">
              <a:buNone/>
              <a:defRPr sz="4683"/>
            </a:lvl5pPr>
            <a:lvl6pPr marL="5352440" indent="0">
              <a:buNone/>
              <a:defRPr sz="4683"/>
            </a:lvl6pPr>
            <a:lvl7pPr marL="6422928" indent="0">
              <a:buNone/>
              <a:defRPr sz="4683"/>
            </a:lvl7pPr>
            <a:lvl8pPr marL="7493417" indent="0">
              <a:buNone/>
              <a:defRPr sz="4683"/>
            </a:lvl8pPr>
            <a:lvl9pPr marL="8563905" indent="0">
              <a:buNone/>
              <a:defRPr sz="4683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8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7001" y="854920"/>
            <a:ext cx="20536912" cy="3103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001" y="4274583"/>
            <a:ext cx="20536912" cy="10188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7000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A0AB7-05F1-465A-992F-725290CEB1B4}" type="datetimeFigureOut">
              <a:rPr lang="en-US" smtClean="0"/>
              <a:t>7/10/2019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87365" y="14882985"/>
            <a:ext cx="8036183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816458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9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40976" rtl="0" eaLnBrk="1" latinLnBrk="0" hangingPunct="1">
        <a:lnSpc>
          <a:spcPct val="90000"/>
        </a:lnSpc>
        <a:spcBef>
          <a:spcPct val="0"/>
        </a:spcBef>
        <a:buNone/>
        <a:defRPr sz="103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5244" indent="-535244" algn="l" defTabSz="2140976" rtl="0" eaLnBrk="1" latinLnBrk="0" hangingPunct="1">
        <a:lnSpc>
          <a:spcPct val="90000"/>
        </a:lnSpc>
        <a:spcBef>
          <a:spcPts val="2341"/>
        </a:spcBef>
        <a:buFont typeface="Arial" panose="020B0604020202020204" pitchFamily="34" charset="0"/>
        <a:buChar char="•"/>
        <a:defRPr sz="6556" kern="1200">
          <a:solidFill>
            <a:schemeClr val="tx1"/>
          </a:solidFill>
          <a:latin typeface="+mn-lt"/>
          <a:ea typeface="+mn-ea"/>
          <a:cs typeface="+mn-cs"/>
        </a:defRPr>
      </a:lvl1pPr>
      <a:lvl2pPr marL="1605732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5619" kern="1200">
          <a:solidFill>
            <a:schemeClr val="tx1"/>
          </a:solidFill>
          <a:latin typeface="+mn-lt"/>
          <a:ea typeface="+mn-ea"/>
          <a:cs typeface="+mn-cs"/>
        </a:defRPr>
      </a:lvl2pPr>
      <a:lvl3pPr marL="2676220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746708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817196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887684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958173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8028661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9099149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1pPr>
      <a:lvl2pPr marL="107048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2pPr>
      <a:lvl3pPr marL="2140976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3pPr>
      <a:lvl4pPr marL="3211464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281952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35244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42292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7493417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8563905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2.jpg"/><Relationship Id="rId7" Type="http://schemas.openxmlformats.org/officeDocument/2006/relationships/image" Target="../media/image12.png"/><Relationship Id="rId12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6.png"/><Relationship Id="rId5" Type="http://schemas.openxmlformats.org/officeDocument/2006/relationships/image" Target="../media/image4.jpg"/><Relationship Id="rId10" Type="http://schemas.openxmlformats.org/officeDocument/2006/relationships/image" Target="../media/image15.png"/><Relationship Id="rId4" Type="http://schemas.openxmlformats.org/officeDocument/2006/relationships/image" Target="../media/image3.jp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C56F0EC-C5BE-436F-8FC6-3887C288E093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57FE330-7C72-4889-9D44-76C6503ABA90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5DEE8F-B471-4B98-AE12-F91406C3F4F0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484" y="1937060"/>
            <a:ext cx="2330018" cy="2330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1322" y="1812634"/>
            <a:ext cx="2578870" cy="2578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265" y="9368642"/>
            <a:ext cx="2898524" cy="28985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กล่องข้อความ 10"/>
          <p:cNvSpPr txBox="1"/>
          <p:nvPr/>
        </p:nvSpPr>
        <p:spPr>
          <a:xfrm>
            <a:off x="629177" y="5573926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INFO</a:t>
            </a: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635810" y="5579574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DRAWING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104114" y="13642071"/>
            <a:ext cx="7732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MATERIAL&amp;SPEC </a:t>
            </a: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012" y="9247412"/>
            <a:ext cx="3140986" cy="31409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กล่องข้อความ 19"/>
          <p:cNvSpPr txBox="1"/>
          <p:nvPr/>
        </p:nvSpPr>
        <p:spPr>
          <a:xfrm>
            <a:off x="17271672" y="13642071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ADMIN ZONE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629177" y="4912993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625130" y="4912993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แบบก่อสร้าง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8116857" y="12961029"/>
            <a:ext cx="75388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ข้อมูลรายละเอียดวัสดุ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57431" y="12961029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สำหรับผู้บริหารโครงการ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4" name="กล่องข้อความ 33"/>
          <p:cNvSpPr txBox="1"/>
          <p:nvPr/>
        </p:nvSpPr>
        <p:spPr>
          <a:xfrm>
            <a:off x="16717068" y="5576512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TODAY REPORT</a:t>
            </a:r>
          </a:p>
        </p:txBody>
      </p:sp>
      <p:sp>
        <p:nvSpPr>
          <p:cNvPr id="35" name="กล่องข้อความ 34"/>
          <p:cNvSpPr txBox="1"/>
          <p:nvPr/>
        </p:nvSpPr>
        <p:spPr>
          <a:xfrm>
            <a:off x="16625186" y="4914019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แผนงานรายวัน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041259" y="13546320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PROJECT STAFF</a:t>
            </a: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771765" y="12961029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ติดต่อบุคลากร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13" name="รูปภาพ 12"/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003" y="9003689"/>
            <a:ext cx="3907356" cy="39073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F76D39-141D-45F3-BAB4-BD3DAE4A21F2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197" y="1773095"/>
            <a:ext cx="2657950" cy="2657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944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5C262A-5066-4513-9430-D1BD21152070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รูปภาพ 6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1682" y="1894148"/>
            <a:ext cx="2497356" cy="2497356"/>
          </a:xfrm>
          <a:prstGeom prst="rect">
            <a:avLst/>
          </a:prstGeom>
          <a:noFill/>
        </p:spPr>
      </p:pic>
      <p:sp>
        <p:nvSpPr>
          <p:cNvPr id="11" name="กล่องข้อความ 10"/>
          <p:cNvSpPr txBox="1"/>
          <p:nvPr/>
        </p:nvSpPr>
        <p:spPr>
          <a:xfrm>
            <a:off x="515174" y="5390470"/>
            <a:ext cx="6901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status</a:t>
            </a: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321020" y="5384041"/>
            <a:ext cx="5290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Assignment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7689934" y="5384041"/>
            <a:ext cx="4520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PAYMENT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528735" y="4803507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336369" y="4803507"/>
            <a:ext cx="72594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chemeClr val="accent1">
                    <a:lumMod val="50000"/>
                  </a:schemeClr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แจ้งเตือนไปยังบุคลากร</a:t>
            </a:r>
            <a:endParaRPr lang="en-US" sz="8000" dirty="0">
              <a:solidFill>
                <a:schemeClr val="accent1">
                  <a:lumMod val="50000"/>
                </a:schemeClr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16640409" y="4828874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บัญชีรายรับรายจ่าย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608" y="1655555"/>
            <a:ext cx="2767646" cy="2767646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4298" y="1275820"/>
            <a:ext cx="3527116" cy="3527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6626E28-E728-4DBC-BAD5-FD9A9A66D688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6D51E2-4C31-4FF8-9A06-877167BFAF22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386" y="9630228"/>
            <a:ext cx="2690090" cy="2690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กล่องข้อความ 14"/>
          <p:cNvSpPr txBox="1"/>
          <p:nvPr/>
        </p:nvSpPr>
        <p:spPr>
          <a:xfrm>
            <a:off x="1176859" y="13349613"/>
            <a:ext cx="5240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APPROVAL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384865" y="13304622"/>
            <a:ext cx="72659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QUOTATION</a:t>
            </a: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7495900" y="12642903"/>
            <a:ext cx="88875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ใบเสนอราคา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498680" y="1270682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chemeClr val="accent1">
                    <a:lumMod val="50000"/>
                  </a:schemeClr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เอกสารขออนุมัติ</a:t>
            </a:r>
            <a:endParaRPr lang="en-US" sz="8000" dirty="0">
              <a:solidFill>
                <a:schemeClr val="accent1">
                  <a:lumMod val="50000"/>
                </a:schemeClr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16640409" y="13342489"/>
            <a:ext cx="677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BACK TO MENU</a:t>
            </a:r>
          </a:p>
        </p:txBody>
      </p:sp>
      <p:pic>
        <p:nvPicPr>
          <p:cNvPr id="33" name="รูปภาพ 32"/>
          <p:cNvPicPr>
            <a:picLocks noChangeAspect="1"/>
          </p:cNvPicPr>
          <p:nvPr/>
        </p:nvPicPr>
        <p:blipFill>
          <a:blip r:embed="rId11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5407"/>
                    </a14:imgEffect>
                    <a14:imgEffect>
                      <a14:saturation sat="1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0946" y="9535561"/>
            <a:ext cx="2825558" cy="2825556"/>
          </a:xfrm>
          <a:prstGeom prst="rect">
            <a:avLst/>
          </a:prstGeom>
        </p:spPr>
      </p:pic>
      <p:sp>
        <p:nvSpPr>
          <p:cNvPr id="34" name="กล่องข้อความ 33"/>
          <p:cNvSpPr txBox="1"/>
          <p:nvPr/>
        </p:nvSpPr>
        <p:spPr>
          <a:xfrm>
            <a:off x="17087720" y="12680770"/>
            <a:ext cx="5807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chemeClr val="accent1">
                    <a:lumMod val="50000"/>
                  </a:schemeClr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กลับไปยังเมนูหลัก</a:t>
            </a:r>
            <a:endParaRPr lang="en-US" sz="8000" dirty="0">
              <a:solidFill>
                <a:schemeClr val="accent1">
                  <a:lumMod val="50000"/>
                </a:schemeClr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8" name="กล่องข้อความ 16">
            <a:extLst>
              <a:ext uri="{FF2B5EF4-FFF2-40B4-BE49-F238E27FC236}">
                <a16:creationId xmlns:a16="http://schemas.microsoft.com/office/drawing/2014/main" id="{1A66AE09-35A6-4288-B5D5-35C0AFAAD4CA}"/>
              </a:ext>
            </a:extLst>
          </p:cNvPr>
          <p:cNvSpPr txBox="1"/>
          <p:nvPr/>
        </p:nvSpPr>
        <p:spPr>
          <a:xfrm>
            <a:off x="486766" y="4803507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39D45C-0EFB-465F-8A64-B95591A68862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881" y="9134380"/>
            <a:ext cx="3449804" cy="344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02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ตาราง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336988"/>
              </p:ext>
            </p:extLst>
          </p:nvPr>
        </p:nvGraphicFramePr>
        <p:xfrm>
          <a:off x="1" y="-47211"/>
          <a:ext cx="23810907" cy="161047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20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87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24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8182933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59</Words>
  <Application>Microsoft Office PowerPoint</Application>
  <PresentationFormat>Custom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LilyUPC</vt:lpstr>
      <vt:lpstr>SB - Modern</vt:lpstr>
      <vt:lpstr>ธีมของ Office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พุฒิพงศ์ ลิมสถายุรัตน์</dc:creator>
  <cp:lastModifiedBy>Puttipong Diseno</cp:lastModifiedBy>
  <cp:revision>23</cp:revision>
  <dcterms:created xsi:type="dcterms:W3CDTF">2019-07-02T14:01:16Z</dcterms:created>
  <dcterms:modified xsi:type="dcterms:W3CDTF">2019-07-10T06:05:29Z</dcterms:modified>
</cp:coreProperties>
</file>

<file path=docProps/thumbnail.jpeg>
</file>